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ckb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ckb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٤٥ قسەی خودا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kb" sz="4400"/>
              <a:t>مژدە لە فریشتەوە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کێ هەواڵەکەی بە مەریەم داوە؟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شەیتان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هاوڕێی مەریەم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فریشتە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kb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dirty="0" lang="ckb" sz="2800">
                <a:solidFill>
                  <a:srgbClr val="FF0000"/>
                </a:solidFill>
              </a:rPr>
              <a:t>فریشتە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نەخێر. 54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ژنێکی سامری لە لای بیرەکە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هەرکەسێک ئەو ئاوەی من پێی دەدەم بخواتەوە هەرگیز تینوو نابێت. بەڕاستی ئەو ئاوەی دەیدەمێ، لەناو ئەودا دەبێتە کانییەکی ئاو کە دەڕژێتە ژیانی هەتاهەتایی”.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بە خاکی سامریادا تێدەپەڕی، لە لای بیرەکە چاوی بە ژنێک کەوت و وتی. - تکایە ئاوێکم پێ بدە.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ژنەکە سەرسوڕهێنەر بوو. چونکە جولەکەکان قسە لەگەڵ سامریەکان ناکەن. واتە: ئەگەر بزانیت من کێم، داوای ئاوت لێدەکردم. عیسا وتی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چونکە ئەو ئاوەی دەیدەم ئاوی ژیانە کە جارێکی تر تینوو نابێت. ژنەکە کنجکاو بوو لە عیسا. - تۆ کێیت، دەتوانی ئەو ئاوەم پێ بدەیت؟</a:t>
            </a:r>
            <a:r xmlns:a="http://schemas.openxmlformats.org/drawingml/2006/main">
              <a:rPr lang="ckb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وەڵامی دایەوە: “من مەسیح و کوڕی خودام”. بەم قسەیە سەری سوڕما.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پەرداخەکەی ئاوەکەی بەجێهێشت و گەڕایەوە بۆ شارۆچکەکە و بە خەڵکەکەی گوت دەربارەی عیسا. زۆر کەس هاتبوون بۆ ئەوەی چاویان بە عیسا بکەوێت و باوەڕیان پێی هەبوو وەک ڕزگارکەریان.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 کە ژنە سامرییەکە چاوی بە عیسا کەوت، پەرداخەکەی ئاوەکەی بەجێهێشت و گەڕایەوە بۆ گوندەکە بۆ ئەوەی مژدەی ڕزگاری بە خەڵکی گوندەکە بگەیەنێت.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زۆر کەس بە بیستن و باوەڕکردن بەو ئینجیلە ڕزگاریان بوو کە بانگەشەی بۆ دەکرد.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ئایا عیسات ناسیوە؟ ئایا تۆ باسی عیسا بۆ کەسانی تر دەکەیت؟ چۆنە عیسا وەک ژنێکی سامری بە کەسانی تر بناسێنیت؟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</a:t>
            </a:r>
            <a:r xmlns:a="http://schemas.openxmlformats.org/drawingml/2006/main">
              <a:rPr altLang="en-US" lang="ckb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بریتیە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ئاوی ژیانمان پێدەبەخشێت کە هەرگیز تینووی ڕۆحمان نەبین.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 کوێ ژنێکی سامری ناسی؟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کۆشکدا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لەسەر شارۆچکەکە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شەقام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بازاڕدا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بیرەکە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لە بیرەکە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تۆ دووگیان دەبیت و کوڕێک لەدایک دەبیت، وە دەبێت ناوی عیسای لێ بنێیت.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هەرکەسێک ئەو ئاوەی من پێی دەدەم بخواتەوە هەرگیز تینوو نابێت. بەڕاستی ئەو ئاوەی دەیدەمێ، لەناو ئەودا دەبێتە کانییەکی ئاو کە دەڕژێتە ژیانی هەتاهەتایی”.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٥٥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تۆڕەکەت فڕێ بدە ناو ئاوی قووڵ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ئینجا عیسا بە شیمۆنی گوت: «مەترسە، لەمەودوا مرۆڤ دەگریت.»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کە بە بەلەمی پەترۆس چووە و قسەکەی گەیاند، بە پەترۆسی گوت. "ئێستا بڕۆ بۆ ئاوی قووڵ و تۆڕێک فڕێ بدە بۆ گرتنی ماسییەکان."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مامۆستا بەدرێژایی شەو ماندوومان کردووە و هیچمان نەگرتووە. بەڵام لەبەر ئەوەی تۆ وا دەڵێیت، تۆڕەکان دادەبەزێنم”.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ئەو کارەیان کرد، ژمارەیەکی زۆر ماسییان گرت کە تۆڕەکانیان دەستی کرد بە شکاندن. پیتەر بەم شتە سەری سوڕما.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لەو ساتەدا پەترۆس پەشیمان بووەوە و دەیزانی عیسا کوڕی خودایە. "من گوناهبارم."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وتی. واتە: مەترسە، لەمەودوا دەبیتە ماسیگر و مرۆڤ دەبەیت. پەترۆس هەموو شتێکی بەجێهێشت و بوو بە شاگردی عیسا.</a:t>
            </a:r>
            <a:r xmlns:a="http://schemas.openxmlformats.org/drawingml/2006/main">
              <a:rPr altLang="en-US" lang="ckb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 کە چاوی بە عیسا کەوت،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تەوبەی کرد و هەر لەوێ گوێڕایەڵی بوو.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ئایا تەوبە و گوێڕایەڵی هەیە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 عیسا لە ژیانتدا؟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 وازی لە هەموو شتێک هێنا و شوێن عیسا کەوت. تۆش وەک پەترۆس دەبێت شاگردێک بیت کە تەوبە و گوێڕایەڵی ڕاستەقینە بزانیت.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موعجیزە دەکات کە ئەزموون و تواناکانی مرۆڤ تێدەپەڕێنێت.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٤٦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کۆرپە عیسا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کاری پیتەر چی بوو؟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دارتاش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ماسیگر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جووتیار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ماسیگر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ئینجا عیسا بە شیمۆنی گوت: «مەترسە، لەمەودوا مرۆڤ دەگریت.»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٥٦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کە شاگردەکانی بانگ کرد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فیلیپ ناتانایلی دۆزیەوە و پێی گوت: "ئەو کەسەمان دۆزیەوە کە موسا لە یاسادا لەسەری نووسیویەتی و پێغەمبەرانیش لەسەری نووسیویانە، عیسای ناسرەتی کوڕی یوسف."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پەترۆس و ئەندرۆس و فیلیپی دراوسێیان بانگ کرد بۆ ئەوەی شاگرد بن. "شوێنم بکەوە!"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فیلیپ عیسای بە نەتانایلی هاوڕێی ناساند. "ئەو مەسیحەی کە پێغەمبەران لە پەیمانی کۆن نووسیویانە دەرکەوت".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"ناسرەت! ئایا مەسیح دەتوانێت لەوێوە بێت؟" ناتانایل پرسی. فیلیپ وتی: وەرە بزانە.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 ناتانایلی گوت. واتە: تۆ ئیسرائیلییەکی ڕاستەقینەیت، من تۆم بینی کە هێشتا لە ژێر دار هەنجیرەکەدا بوویت پێش ئەوەی فیلیپ بانگت بکات.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ناتانایل بەم شتە سەری سوڕما و شکۆمەندی بە عیسا بەخشی و وتی: ڕابی، تۆ کوڕی خودا و پاشای ئیسرائیلیت.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 کە ناتانایل ئەوە زانی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مەسیحە، شکۆمەندی بە عیسا بەخشی.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بوو بە شاگردی عیسا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شکۆمەندی بدەین بە عیسا کە ڕزگارکەرمانە، و ژیانی شاگردی عیسا بژین و گوێڕایەڵی بین.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ئەمڕۆ لە شارۆچکەی داود ڕزگارکەرێک بۆ تۆ لەدایک بووە؛ ئەو مەسیحی پەروەردگارە.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حەزپێکردن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خەڵک بانگ دەکات وەک شاگرد بۆ ئەوەی وەک خۆی بن.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کێ عیسای بە ناتانایل ناساند؟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فیلیپ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ئەندرۆ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فیلیپ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فیلیپ ناتانایلی دۆزیەوە و پێی گوت: "ئەو کەسەمان دۆزیەوە کە موسا لە یاسادا لەسەری نووسیویەتی و پێغەمبەرانیش لەسەری نووسیویانە، عیسای ناسرەتی کوڕی یوسف."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٥٧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ئەو کەسەی لە سەربانەوە هاتە خوارەوە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هەستا، ماتەکەی برد و بە بینینی تەواوی هەموویان هاتە دەرەوە. ئەمەش هەمووانی سەرسام کرد و ستایشی خودایان کرد و دەیانگوت "هیچ کاتێک شتێکی وامان نەبینیوە!"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خەڵک هەواڵی چاکبوونەوەی عیسایان بیست، خەڵک هاوڕێ ئیفلیجەکەیان هێنا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لەو شوێنەی عیسا لێی بوو خەڵک زۆر بوون. بۆیە نەیانتوانی هاوڕێ ئیفلیجەکەیان لە ڕێگەی سەقفەوە ببەنە لای عیسا.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ئەوانەی هاوڕێی ئیفلیجیان هێنا سەقفەکەیان شکاند و هاوڕێی ئیفلیجیان نارد بۆ لای عیسا.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ئیمانەکەیان بینی و وتی. "گوناهەکانت لێخۆشبوون. هەستە و بڕۆ ماڵەوە."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ئەوەی جێگەی سەرسوڕمانە لەو ساتەدا ئیفلیجەکە چاک بووەوە. پاشان هەستا و ڕۆیشت و شکۆمەندی خودای کرد.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کاتی منداڵبوونی مەریەم هات، ناچار بوو بچێتە بەیتولمەقەدەس. بەڵام لەبەر ئەوەی ژوور نەبوو، منداڵێکی لەناو گەدەیەکدا بوو..</a:t>
            </a:r>
            <a:r xmlns:a="http://schemas.openxmlformats.org/drawingml/2006/main">
              <a:rPr lang="ckb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هاوڕێکانی ئیفلیجی کێشە و کەمئەندامییان هەبوو، بەڵام نەیانتوانی دەستبەرداری چوون بۆ لای عیسا بن. چونکە باوەڕیان بە عیسا هەبوو.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ئایا ئێمە باوەڕمان بە عیسا هەیە؟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بە باوەڕەوە دێینە لای عیسا، نابێت سەرەڕای ئەو سەختی و ئاستەنگانەی کە ڕێگریمان لێدەکەن، وازمان لێبهێنین.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بەم کارە دەتوانین وەک پیاوێکی ئیفلیج شکۆمەندی بۆ خودا بهێنین.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کەسانە ڕەت ناکاتەوە کە دێنە لای. وە ئەوەی پێویست بێت دەیدات بەوانەی دێنە لای.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ئیفلیج لە چییەوە هاتە لای عیسا؟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پەنجەرە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دەروازە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دیوار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سەقف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سەقف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هەستا، ماتەکەی برد و بە بینینی تەواوی هەموویان هاتە دەرەوە. ئەمەش هەمووانی سەرسام کرد و ستایشی خودایان کرد و دەیانگوت "هیچ کاتێک شتێکی وامان نەبینیوە!"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٥٨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بانگی مەتی دەکات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لەوێشەوە دەڕۆیشت، پیاوێکی بینی بە ناوی مەتی لە کۆشکی باجگرەکە دانیشتبوو. پێی وت: "دوام بکە" و ماتیۆ هەستا و بەدوایدا ڕۆیشت.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باجگرێک هەبوو بە ناوی مەتی. ئەو بە ناوی ڕۆمەوە باج وەرگر بووە بۆ ئیسرائیلییەکان.</a:t>
            </a:r>
            <a:r xmlns:a="http://schemas.openxmlformats.org/drawingml/2006/main">
              <a:rPr lang="ckb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 باج وەرگر بوو، بۆیە پارەیەکی زۆری هەبوو. بەڵام جولەکەکان ڕقیان لەو باجوەرانە بوو کە بۆ ڕۆما کاریان دەکرد، فەتحکەر.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سەیری مەتی کرد کە لە کۆشکی باج دانیشتبوو و پێی گوت. "شوێنم بکەوە"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مەتی یەکسەر وازی لە هەموو شتێک هێنا و شوێن عیسا کەوت. لەبەر ئەوە بوو کە سوپاسی عیسای کرد کە بانگی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لەم نێوەندەدا دەنگێک لە ئاسمانەوە بۆ ئەو شوانانە هات کە لە بەیتولمەقەدەس چاودێری مەڕەکانیان دەکرد.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“پزیشک پێویست نییە بۆ کەسانی تەندروست، بەڵکو بۆ نەخۆشەکان پێویستە.” مەتی بوو بە شاگردی عیسا.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ماتیۆ باجگرێک بوو کە گەلەکەی ڕقی لێی بوو. بەڵام، عیسا مەتی بانگ کرد و کردی بە شاگرد.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ئێمەش گەلی خوداین. بەڵام ئێمە بەس نین بۆ ئەوەی وەک شاگردی عیسا بانگ بکرێت.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عیسا بانگمان دەکات بۆ ئەوەی شاگردی خۆی بکەین. بۆیە دەبێت گوێڕایەڵی بین بۆ ئەوەی شایستەی بانگەوازەکەی بین.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کەسانە بانگ دەکات کە لە جیهاندا ڕەتکراونەتەوە بۆ ئەوەی ببنە گەلی خودا.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کاری ماتیو چی بوو؟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باج وەرگر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ماسیگر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دارتاش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قەشە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باج وەرگر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لەوێشەوە دەڕۆیشت، پیاوێکی بینی بە ناوی مەتی لە کۆشکی باجگرەکە دانیشتبوو. پێی وت: "دوام بکە" و ماتیۆ هەستا و بەدوایدا ڕۆیشت.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٥٩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دوانزە شاگردەکەی هەڵبژارد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یەکێک لەو ڕۆژانە عیسا چووە دەرەوە بۆ بناری شاخێک بۆ نوێژکردن، و شەوەکەی بە دوعاکردن لە خودا بەسەر برد.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کە بەیانی هات، شاگردەکانی بانگ کرد و دوانزە کەسیان هەڵبژارد، ئەوانیش بە نێردراوان دەستنیشان کرد.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٦: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خەڵکێکی زۆر هەبوون کە گوێیان لە عیسا بوو و شوێنیان کەوتبوو. لەگەڵ عیسا چوون و لە عیسا فێربوون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نوێژکردن، عیسا بە تایبەتی دوانزە کەسیان وەک شاگردی نزیک هەڵبژارد.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ئەوان هەڵبژێردران بۆ ئەوەی لەگەڵ عیسا بژین، بۆ بانگەشەی ئینجیل و دەرکردنی جنۆکەکان.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شکۆمەندی بۆ ئاسمان، ئاشتی بۆ زەوی! شاد بن، عیسا لەدایک بووە”. فریشتەکان لە ئاسمانەوە گوتیان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شاگردەکان مرۆڤی جۆراوجۆر بوون: هەندێکیان ماسیگر، باجگر، شۆڕشگێڕ، هەندێکیان گەرم و گوڕ بوون.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عیسا لە خودا دوعای کرد کە شاگردەکانی بە باشی هەڵبژێرێت و ئەویش بە باشی هەڵیانبژارد و بە باشی ئاگاداری کردن و بە باشی فێری کردن.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هەر لەبەر ئەمەشە عیسا شاگردەکانی هەڵبژارد: ١) بۆ ئەوەی فێری وشەی خودایان بکات، ٢) وایان لێبکات بەپێی ئەوەی فێربوون ئینجیل بانگەشەی بۆ بکەن، ٣) وایان لێبکات دەسەڵاتی شانشینی خودا ڕابگەیەنن. لەبەر ئەم هۆکارانە عیسا شاگردەکانی هەڵبژارد.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هەروەها ئێمە شاگردی عیساین.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کارەکەمان هەمان کاری دوانزە شاگردی عیسایە.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 ژیانی شاگردێک بژین لە </a:t>
            </a: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ئەمڕۆوە دەست پێ بکەین.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</a:t>
            </a:r>
            <a:r xmlns:a="http://schemas.openxmlformats.org/drawingml/2006/main">
              <a:rPr altLang="en-US" lang="ckb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بریتیە لە…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فێری ڕاستییەکانی ئاسمانمان دەکات بۆ ئەوەی بتوانین وەک شاگردەکانی عیسا گەشە بکەین.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چەند شاگردی هەڵبژارد وەک نێردراوان (ئەوانەی کە نێردراون)؟؟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یازدە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دوانزە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چواردە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دوانزە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یەکێک لەو ڕۆژانە عیسا چووە دەرەوە بۆ بناری شاخێک بۆ نوێژکردن، و شەوەکەی بە دوعاکردن لە خودا بەسەر برد.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کە بەیانی هات، شاگردەکانی بانگ کرد و دوانزە کەسیان هەڵبژارد، ئەوانیش بە نێردراوان دەستنیشان کرد.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٦: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٦٠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ئینجیلی عیسا لەسەر شاخ فێری کرد.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ئێستا کە قەرەباڵغییەکەی بینی، چووە سەر بناری شاخێک و دانیشت. شاگردەکانی هاتنە لای،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 دەستی کرد بە فێرکردنیان و گوتی: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"خۆشبەختن ئەوانەی لە ڕووی ڕۆحییەوە هەژارن، چونکە شانشینی ئاسمان هی ئەوانە."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خەڵکەی لەسەر شاخەکە فێری کرد کە چۆن وەک مرۆڤی شانشینی خودا بژین.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"خۆشبەختن ئەوانەی لە ڕووی ڕۆحییەوە هەژارن، چونکە شانشینی ئاسمان هی ئەوانە."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وەک فریشتەکان دەیانگوت عیسا بە تەندروست لە کۆشکێکدا لەدایک بووە.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فێربوویت بە ددانەکانت پارەی ددانەکانت بدەیتەوە، بەڵام من پێت دەڵێم ڕوومەتی چەپ بدە بە هەرکەسێک ڕوومەتی ڕاستی لێدا. ئەوکات ئێوە دەبنە منداڵی خودا!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سەیری باڵندەکانی هەوا بکەن. باڵندە کاری کێڵگەیی ناکەن، بەڵام خودا خۆراک بە هەموویان دەدات. ئایا ئەو زیاتر لە باڵندەکان ئاگاداری تۆ نابێت!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خەڵک زۆر سەریان سوڕما لە فێرکارییەکانی عیسا. چونکە عیسا بە پێچەوانەی مامۆستا ئاساییەکانی کتێبی پیرۆز دەسەڵاتی هەبوو.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پێمان دەڵێت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کە ژیانی گەلی خودا جیاوازە لە ژیانی جیهان.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ئایا هیچ جیاوازییەک لە ژیانماندا هەیە لەگەڵ ئەوانەی باوەڕیان بە عیسا نییە؟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 چاوێک لە خۆمان بکەین و ژیانێکی شایستەی شانشینی خودا بژین.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 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ئێمە دەگۆڕێت بۆ ئەوەی وەک خەڵکی شانشینی خودا بژین.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هەژارەکان لە ڕۆحدا چییان دەست دەکەوێت؟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پارە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خواردن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شەرەف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شانشینی خودا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شانشینی خودا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ئێستا کە قەرەباڵغییەکەی بینی، چووە سەر بناری شاخێک و دانیشت. شاگردەکانی هاتنە لای،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 دەستی کرد بە فێرکردنیان و گوتی: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"خۆشبەختن ئەوانەی لە ڕووی ڕۆحییەوە هەژارن، چونکە شانشینی ئاسمان هی ئەوانە."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٦١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زریانەکە ئارام دەکاتەوە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هەستا، بای سەرزەنشت کرد و بە شەپۆلەکانی گوت: "بێدەنگ بن! هێمن بن!" پاشان با مرد و بە تەواوی ئارام بووەوە.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٤: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 شاگردەکانی پێکەوە سواری بەلەمێک بوون بۆ ئەوەی لە دەریاچەی جەلیل بپەڕنەوە.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شوانەکانی بەیتولمەقەدەس هاتبوون بۆ بینینی کوڕی خودا کە خەڵکی ڕزگار دەکرد. «عیسا! کوڕی خودا! سوپاس بۆ هاتنت بۆ ئەم خاکە!”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لەکاتی بەزاندنی دەریاچەکەدا لەناکاو بایەکی تووڕە هەڵیکرد و شەپۆلێکی ترسناک هات.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شاگردەکان بە عیسایان گوت. 'مامۆستا گیان گرنگ نییە ئەگەر بخنکێین!'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سەرزەنشتی بای کرد و بە شەپۆلەکانی گوت: بێدەنگ بن! هێمن بە!” پاشان با مرد و بە تەواوی ئارام بووەوە.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ترسا و لە یەکتریان پرسی: ئەمە کێیە؟ تەنانەت با و شەپۆلەکانیش گوێڕایەڵی دەکەن!”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تەنها خودا دەتوانێت فەرمان بە دەریا بکات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 با.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 بۆیە عیسا ئەو خودایەیە کە جیهان دروست دەکات و حوکمڕانی دەکات.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کە باوەڕمان وایە یەکێک نییە لە خوداوەندە زۆرەکان، بەڵکو خودای دروستکەری تاکە و بەهێزە.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پێویستە بە بیرهێنانەوەی ئەم ڕاستییە باوەڕمان گەشە پێبدەین.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</a:t>
            </a:r>
            <a:r xmlns:a="http://schemas.openxmlformats.org/drawingml/2006/main">
              <a:rPr altLang="en-US" lang="ckb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بریتیە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خاوەنی هەموو شتێکە کە هەموو شتێک لەم جیهانەدا دروست دەکات و حوکمڕانی دەکات.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فەرمانی چی کردووە بەسەر دەریا و بادا؟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هێمن بە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ڕاکردن و یاریکردن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خەو هەڵسێت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سەروو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کراوە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هی تۆ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چاوەکان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هێمن بە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هەستا، بای سەرزەنشت کرد و بە شەپۆلەکانی گوت: "بێدەنگ بن! هێمن بن!" پاشان با مرد و بە تەواوی ئارام بووەوە.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٤: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٦٢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کێ دەستی لە جلەکانم داوە؟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گوێی لە عیسا بوو، لەناو خەڵکەکەدا لە پشتیەوە هاتە سەرەوە و دەستی لە پۆشاکەکەی دا.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28.چونکە بیری لەوە دەکردەوە "ئەگەر تەنها دەست لە جلەکانی بدەم، چاک دەبمەوە."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٥: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کە خاوەنی هەموو شتێکە،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کوڕی خودایە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کاتێک عیسا هاتە ئەم خاکە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کۆگایەکدا لەدایک بووە و کەسایەتییەکی زەلیلی هەبووە.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کە باوەڕمان بە عیسا هەیە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منداڵی خودان.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دەبێت وەک عیسا بە خۆبەزلزانین و نزم بژین.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زۆر کەس گوێیان لە عیسا بوو، ئەوانیش شوێن عیسا کەوتن.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 ژنێک لە پشتیەوە هاتە سەرەوە و دەستی لە جل و بەرگی عیسا دا تا چاک بێتەوە.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ژنێک بۆ ماوەی ١٢ ساڵ تووشی نەخۆشییەک بوو کە پێی دەوترێت خوێنبەربوون. زۆر ڕێگەی هەوڵیدا بۆ چاککردنی، بەڵام چاک نەبووەوە و هەموو ئەوەی هەیبوو خەرج کردبوو.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'کێ دەستی لە جلەکانم داوە؟؟' یەکسەر عیسا تێگەیشت کە هێزی خۆی لێ دەرچووە. هات و کەوتە بەر پێی و هەموو ڕاستییەکانی پێ وت.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پێی گوت: کچم، ئیمانەکەت چاکی کردووتەوە. بە ئاشتی بڕۆ.'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ئەو ژنەی کە ١٢ ساڵ بوو تووشی خوێنبەربوون بوو، چووە لای عیسا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لەگەڵ ئیمان.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ژنەکەی چاک کردەوە و لەبەردەم خەڵکدا ستایشی باوەڕەکەی کرد.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هێشتا ئیمانمان دەبینێت.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شتە سەختەکان بەرەوڕوو دەبینەوە،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 بە ئیمانەوە بێینە لای خودا.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 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ئازار و سەختییەکانمان دەزانێت و چارەسەریان دەکات.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ئەو ژنەی کە ١٢ ساڵ نەخۆش بوو دەستی لە چی عیسا دا؟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دەستی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دوو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پێ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جل و بەرگ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جل و بەرگ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گوێی لە عیسا بوو، لەناو خەڵکەکەدا لە پشتیەوە هاتە سەرەوە و دەستی لە پۆشاکەکەی دا.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بیری لەوە دەکردەوە "ئەگەر تەنها دەست لە جلەکانی بدەم، چاک دەبمەوە."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٥: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٦٣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تالیتا کووم!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تۆ دووگیان دەبیت و کوڕێک لەدایک دەبیت، وە دەبێت ناوی عیسای لێ بنێیت.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 خۆبەزلزانین و خۆبەزلزانین هاتە سەر زەوی، بەڵام ئەو پاشای ڕاستەقینەی ئێمەیە.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دەستی گرت و پێی گوت: "تالیتا کووم!" (کە بە واتای "کچی بچووک، پێت دەڵێم، هەستە!"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٥: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پیاوێک بە ناوی یائیرۆس، فەرمانڕەوای کەنیسەکان، هاتە لای عیسا و گوتی؛ - کچەکەم خەریکە دەمرێت. یارمەتیم بە."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ڕێگای ماڵەوە لەگەڵ عیسا، پیاوێک ڕایکرد و پێی وت کە کچەکەی پێشتر مردووە.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لەگەڵ گەیشتنیان بە ماڵەوە، کچەکەی یائیرۆس پێشتر مردبوو و خەڵک دەگریا.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چووە ژوورەوە و پێی گوتن: «منداڵەکە نەمردووە بەڵکو خەوتووە.»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'دەستی گرت و پێی گوت: "تالیتا کووم!" (کە بە واتای "کچی بچووک، پێت دەڵێم، هەستە!" ). یەکسەر کچەکە هەستا و بەدەوریدا ڕۆیشت.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فەرمانڕەوایی مردن دەکات.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مردن ترسناکترین شتە بۆ مرۆڤ، بەڵام عیسا زاڵ بوو بەسەریدا.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درەنگ یان درەنگ دەمرین.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مەرج نییە لە مردن بترسیت.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لەبەر ئەوەیە کە عیسا ئەو کەسەیە کە فەرمانڕەوایی مردن دەکات.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وە ئێمە باوەڕمان بە عیسا هەیە کە مردنەکەی زاڵ کردووە.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ژیان دەبەخشێت و ئەو کەسەیە کە لە یەک کاتدا حوکمڕانی ژیان دەکات.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چی دەکات “تالیتا کووم!” واتە?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کچە بچووکەکە، نانی بەیانی بخۆ!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کچە بچووکەکە، بڕۆ سەر جێگاکەت!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کچە بچووکەکە هەستە!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کچە بچووکەکە، گۆرانییەک بڵێ!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کچە بچووکەکە هەستە!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دەستی گرت و پێی گوت: "تالیتا کووم!" (کە بە واتای "کچی بچووک، پێت دەڵێم، هەستە!"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٥: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 کوێ لەدایک بووە؟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خانوو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دوو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کۆشک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کۆشکێکدا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هۆتێلی لوکس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لە کۆشکێکدا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٦٤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پیاوێکی نەخۆش لە بێثیسدا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ئینجا عیسا پێی گوت: "هەستە! چەقۆکەت هەڵبگرە و بڕۆن."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یەکسەر کابرا چاک بووەوە؛ ماتەکەی هەڵگرت و ڕۆیشت. ئەو ڕۆژەی کە ئەمە ڕوویدا شەممە بوو،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یۆحەنا ٥: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ئۆرشەلیم حەوزێک هەبوو بە ناوی بەیتسدا. ژمارەیەکی زۆر لە خەڵکی نەخۆش لەوێ کۆبوونەوە و چاوەڕێی جووڵەی ئاوەکان بوون.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فریشتەیەکی یەزدان لە هەندێک وەرزدا دەچووە ناو حەوزەکە و ئاوەکەی دەجووڵاند. هەرکەسێک سەرەتا دوای تێکەڵکردنی ئاوەکە، هەنگاوی ناوە، لە هەر نەخۆشییەک کە هەیبوو، چاک بووەوە.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پیاوێک هەبوو نەیدەتوانی بڕوات. کاتێک عیسا بینی و پرسیاری لەو پیاوە کرد کە سی و هەشت ساڵ لەوێ بووە. - دەتەوێت چاک ببیتەوە؟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کاکە من کەسم نییە یارمەتیم بدات بۆ ناو حەوزەکە کاتێک ئاوەکە دەجووڵێت. تکایە یارمەتیم بدەن!” ئینجا عیسا پێی گوت: «هەستە! ماتەکەت هەڵبگرە و بڕۆن”.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وەک عیسا وتی ماتەکەی هەڵگرت و ڕۆیشت. یەکسەر ئەو پیاوە نەخۆشەی کە ٣٨ ساڵ بوو لە نەخۆشیدا بوو چاک بووەوە.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پێویستترین شت بۆ نەخۆشانی حەوزی بێتێسدا ئەوە بوو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 ئەوەی چارەسەر بکرێت.</a:t>
            </a:r>
            <a:r xmlns:a="http://schemas.openxmlformats.org/drawingml/2006/main">
              <a:rPr lang="ckb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دەزانێت چیمان پێویستە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باشترە لە ئێمە.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پێمان دەدات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ئەوەی پێویستمانە.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هەموو نەخۆشییەک چاک دەکاتەوە و دەسەڵاتی ئەوەی هەیە کە حوکمڕانی بەسەر هەموو شتێکدا بکات.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پیاوە نەخۆشەکە داوای چی لە عیسا کرد؟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نەخۆشیەکەم چاک بکەرەوە تکایە!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تکایە ڕزگارم بکە!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تکایە هەندێک خواردنم پێ بدە!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یارمەتیم بدە بۆ دابەزین بۆ ناو حەوزەکە کاتێک ئاو دەجووڵێت، تکایە!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یارمەتیم بدە بۆ دابەزین بۆ ناو حەوزەکە کاتێک ئاو دەجووڵێت، تکایە!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ئەمڕۆ لە شارۆچکەی داود ڕزگارکەرێک بۆ تۆ لەدایک بووە؛ ئەو مەسیحی پەروەردگارە.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حەزپێکردن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ئینجا عیسا پێی گوت: "هەستە! چەقۆکەت هەڵبگرە و بڕۆن."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9.لە یەک کاتدا پیاوەکە چاک بووەوە؛ ماتەکەی هەڵگرت و ڕۆیشت. ئەو ڕۆژەی کە ئەمە ڕوویدا شەممە بوو،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یۆحەنا ٥: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٦٥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کە خۆراکی بە ٥٠٠٠ پیاو دا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پاشان عیسا نانەکانی برد و سوپاسی کرد و چەندی ویستیان بەسەر ئەو کەسانەدا دابەشی کرد کە دانیشتبوون. ئەویش هەمان شت لەگەڵ ماسییەکان کرد.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٦: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زیاتر لە پێنج هەزار کەس کۆبوونەوە بۆ ئەوەی گوێ لە فێرکارییەکانی عیسا بگرن.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کاتی نانخواردنی نیوەڕۆ بوو. هەمووان برسی بوون، بەڵام هیچ خواردنێکیان نەبوو بیخۆن و تەنها دوو ماسی و پێنج نانیان هەبوو.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 عیسا نان و ماسییەکانی برد و سوپاسی کرد و بەو کەسانەی دانیشتبوون تا دەیانویست دابەشی کرد.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بەڵام، شتێکی سەرسوڕهێنەر ڕوویدا! ئەو ٥ هەزار کەسە بەشی تێر بوونیان هەبوو!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ئینجا کۆیان کردەوە و دوانزە سەبەتەیان پڕ کرد لە پارچەی پێنج نانی جۆ کە ئەوانەی خواردنیان بەجێهێشتبوو.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 ئێمە هیچ ڕێگەیەک نییە بۆ ئەوەی زیاتر لە ٥ هەزار کەس پڕ بکەین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لەگەڵ پێنج نان و دوو ماسی.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عیسا کوڕی خودا موعجیزەی لەگەڵدا کرد.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گرنگترە کە هەمیشە لەگەڵ عیسا بین لەوەی کە هەر شتێکمان زۆر بێت یان نا.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دەتوانێت خۆراکی زۆرمان پێبدات.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٤٧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ڕۆژی لەدایک بوونی عیسا پیرۆز بێت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ئەوەی عیسا 5000 کەسی خوارد، چەند خواردن مابووەوە؟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 سەبەتە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یازدە سەبەتە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دوانزە سەبەتە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سێزدە سەبەتە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دوانزە سەبەتە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پاشان عیسا نانەکانی برد و سوپاسی کرد و چەندی ویستیان بەسەر ئەو کەسانەدا دابەشی کرد کە دانیشتبوون. ئەویش هەمان شت لەگەڵ ماسییەکان کرد.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٦: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٦٦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لەسەر ئاوەکە دەڕوات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کاتێک سێ یان سێ میل و نیو بەلەمیان ڕۆیشتن، بینیان عیسا لە بەلەمەکە نزیک بووەوە و لەسەر ئاوەکە دەڕۆیشت؛ و ترساون.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بەڵام پێی گوتن: «منم، مەترسن.»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٦: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کاتێکدا عیسا بە تەنیا لەسەر شاخەکە نوێژی دەکرد، شاگردەکانی بەلەمەکەیان بەرەو ئەودیوی دەریاچەکە دەبرد.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تاریک بوو و با و ئاوەکان بەهێز و زبر بوون.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سەیرکە لەوێ! کەسێک لەسەر ئاوەکە دەڕوات!“ ئەوان ترساون. یەکێکیان بەگریانەوە وتی: کەسێک لەسەر ئاوەکە دەڕوات!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“ئەوە منم: مەترسە!” ئەوە عیسایە کە لەسەر ئاوەکە دەڕوات.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بەم شتە سەریان سوڕما. لە بەلەمەکەدا پێشوازییان لە عیسا کرد. بیریان کردەوە: “دەبێت عیسا کوڕی خودا بێت!”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ڕۆیشتن لەسەر ئاو شتێکە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کەس ناتوانێت بیکات.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عیسا لەسەر ئاوەکە ڕۆیشت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 دۆزینەوەی شاگردەکانی.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عیسا پیاوێکی تایبەتە،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کوڕی خودا.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بەڕاستی پێویستە باوەڕمان هەبێت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کە عیسا کوڕی خودایە.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ووشە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لە کاتی گەیشتنیان بۆ ماڵەکە، منداڵەکەیان لەگەڵ مەریەمی دایکیدا بینی و کڕنۆشیان دانا و پەرستشیان کرد. پاشان گەنجینەکانیان کردەوە و دیاری زێڕ و بخور و میریان پێشکەش کرد.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مەتا ٢:١١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دێتە لای ئێمە بۆ ئەوەی یارمەتیمان بدات و ڕزگارمان بکات گرنگ نییە چ بەربەستێکمان هەبێت.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چۆن هاتە لای شاگردەکانی لە ناوەڕاستی دەریاچەکەدا؟؟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فڕین لەسەر ئاو..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سواری بەلەمی خێراتر...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مەلەکردن..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ڕۆیشتن لەسەر ئاو..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ڕۆیشتن لەسەر ئاو..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کاتێک سێ یان سێ میل و نیو بەلەمیان ڕۆیشتن، بینیان عیسا لە بەلەمەکە نزیک بووەوە و لەسەر ئاوەکە دەڕۆیشت؛ و ترساون.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بەڵام پێی گوتن: «منم، مەترسن.»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٦: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٦٧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دانپێدانانی پەترۆس لە مەسیح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شیمۆن پەترۆس وەڵامی دایەوە: تۆ مەسیحی کوڕی خودای زیندوو.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١٦: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عیسا لە شاگردەکانی پرسی: "خەڵک دەڵێن کوڕی مرۆڤ کێیە؟"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وەڵامدا گوتیان: هەندێک دەڵێن یۆحەنای تەعمیدکەر؛ هەندێکی تر دەڵێن ئیلیا؛ و یەکێک لە پێغەمبەران”.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بەڵام ئەی تۆ؟ ئەو پرسی. - دەڵێی من کێم؟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شیمۆن پەترۆس وەڵامی دایەوە: تۆ مەسیحی کوڕی خودای زیندوو.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 خۆشحاڵییەکی زۆرەوە وتی. "تۆ ڕاست دەکەیت لەسەر دانپێدانانەکەت! لەسەر ئەم بەردە کڵێساکەم دروست دەکەم!"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لەدایک بوو، ئەستێرەیەک بۆ پزیشکەکانی ڕۆژهەڵات دەرکەوت.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 بە تەواوی دەیزانی عیسا کێیە و بە تەواوی دان بەوەدا دەنێت دەربارەی عیسا.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وە دوای بیستنی ئەمە عیسا ستایشی پەترۆسی کرد بۆ دانپێدانانی ڕاستەکەی.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پێمان وایە عیسا کێیە؟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بە تەواوی عیسا بناسین وەک ئەوەی کتێبی پیرۆز دەڵێت، هەروەها دەبێت دان بە عیسادا بنێین بە تەواوی وەک ئەوەی کتێبی پیرۆز دەڵێت.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rgbClr val="ff0000"/>
                </a:solidFill>
              </a:rPr>
              <a:t>عیسا کێیە 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کڵێساکەی لەسەر دانپێدانانی دروستی باوەڕ بنیات دەنێت.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 وتی عیسا کێیە؟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مەسیحی کوڕی خودا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ئیلیا بەهێز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یۆحەنای تەعمیدکەر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یەرمیا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مەسیحی کوڕی خودا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شیمۆن پەترۆس وەڵامی دایەوە: تۆ مەسیحی کوڕی خودای زیندوو.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١٦: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٦٨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چیرۆکی دەوڵەمەندی گەمژە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"بەڵام خودا پێی وت: ئەی گەمژە! هەر ئەمشەو ژیانت لێت دەخوازرێت، ئەوا کێ ئەو شتەی بۆ خۆت ئامادە کردووە بەدەستی دەهێنێت؟"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کاتژمێر ١٢:٢٠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عیسا فەرمووی: ژیانی مرۆڤ پەیوەندی بەو شتەوە نییە کە هەیەتی.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وە عیسا چیرۆکێکی بۆ گێڕاینەوە.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باسی پیاوێکی دەوڵەمەندی گەمژەیە.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پیاوە دەوڵەمەندەکە دڵخۆش بوو بە دروستکردنی کۆگایەکی گەورەتر بۆ سەروەت و سامان و دانەوێڵەکەی. "لە کۆگاکەدا خواردنێکی زۆرم کۆکردۆتەوە، ڕۆحم، ئێستا چێژ وەربگرە!"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 خودا بە پیاوە دەوڵەمەندەکەی وت.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"تۆ گەمژەیت! ئەگەر ئەمڕۆ ژیانت ببەم، هەموو دەوڵەمەندیت موڵکی کێ دەبێت؟"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«ئەم ئەستێرەیە کاتێک کە پاشا لەدایک دەبێت دیارە! با شوێن ئەستێرەکە بکەوین!” پزیشکەکان دەستیان کرد بە شوێنکەوتنی ئەستێرەکە.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قسەکانی تەواو کرد و وتی: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"سەروەت و سامان بۆ خۆت کۆ مەکەرەوە، بەڵکو بۆ خودا، هەموو هەوڵێک بدە بۆ یارمەتیدانی ئەو کەسانەی کە پێویستیان پێیەتی".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پارەکەت بۆ چی بەکاردێت؟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ئایا تەنها بۆ ڕازیکردنی تەنها تۆ بەکاردەهێنرێت؟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پێویستە پارە بەکاربهێنرێت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بۆ شکۆمەندی خودا.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گەلی شانشینی خوداین. بۆیە پێویستە ئێمە بە پارەی خۆمان یارمەتی خەڵکی پێویست بدەین.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خاوەنی هەموو ژیانە، و هەموو سامانێکە.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پیاوە دەوڵەمەندە گەمژەکە چی بۆ ڕۆحی خۆی کرد؟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یارمەتی هەژارانی دەدا.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خودای دەپەرست.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ئینجیلی بانگەشەی بۆ دەکرد.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سامانێکی زۆری کۆکردەوە.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سامانێکی زۆری کۆکردەوە.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"بەڵام خودا پێی وت: ئەی گەمژە! هەر ئەمشەو ژیانت لێت دەخوازرێت، ئەوا کێ ئەو شتەی بۆ خۆت ئامادە کردووە بەدەستی دەهێنێت؟"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کاتژمێر ١٢:٢٠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٦٩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گەڕان بەدوای مەڕی ونبوودا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پێتان دەڵێم بە هەمان شێوە لە ئاسماندا خۆشحاڵی زیاتر دەبێت لەسەر یەک گوناهبار کە تەوبە دەکات لە نەوەد و نۆ کەسی ڕاستودروست کە پێویستیان بە تەوبەکردن نییە.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مەڕێک بە تەنیا مایەوە، لە مەڕەکانی هاوڕێکانی جیا بووەوە.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شوانەکە مەڕەکانی ژمارد و بۆی دەرکەوت کە لە سەدەکە یەکێکیان ون بووە!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شوانەکە ٩٩ مەڕ بەجێهێشت و چووە دەرەوە بۆ گەڕان بەدوای مەڕێکی ونبوودا.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ئەستێرەکە بەسەر ئەستێرەخانەکانی بەیتولمەقەدەسدا وەستا. ئینجیل پێشبینی کردبوو کە عیسا لە بەیتولمەقەدەس لەدایک بووە.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 لە کۆتاییدا شوانەکە مەڕە ونبووەکەی دۆزیەوە.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شوانەکە لە خۆشیدا لەگەڵ مەڕەکاندا هاتەوە ماڵەوە و جەژنێکی گەورەی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قسەکانی تەواو کرد و وتی: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"وەک چۆن شوان بە دۆزینەوەی مەڕێکی ونبوو دڵخۆش دەبێت،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خودا بە تەوبەی یەک گوناهبار ڕازییە”.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شوانەکە دەبوو قوربانییەکی بێشومار بدات بۆ دۆزینەوەی مەڕێکی ونبوو.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ژیانی خۆی کردە قوربانی بۆ ئەوەی ڕزگارمان بکات.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سوپاسی عیسا بکەین کە وەک مەڕێکی ونبوو ڕزگاری کردین.</a:t>
            </a:r>
            <a:r xmlns:a="http://schemas.openxmlformats.org/drawingml/2006/main">
              <a:rPr lang="ckb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 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</a:t>
            </a:r>
            <a:r xmlns:a="http://schemas.openxmlformats.org/drawingml/2006/main">
              <a:rPr lang="ckb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بریتیە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دڵخۆشە بە تەوبەکردنمان لە گوناه.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شوان لە کاتی گەڕان بەدوای مەڕێکی ونبوودا چی نەکردووە؟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99 مەڕی بەجێهێشت بۆ گەڕان بەدوای ونبووەکەدا.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دڵخۆش بوو بە دۆزینەوەی ونبووەکە.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مەڕێکی نوێی کڕی.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خەڵکی بانگ کرد بۆ ئاهەنگێک.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مەڕێکی نوێی کڕی.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پێتان دەڵێم بە هەمان شێوە لە ئاسماندا خۆشحاڵی زیاتر دەبێت لەسەر یەک گوناهبار کە تەوبە دەکات لە نەوەد و نۆ کەسی ڕاستودروست کە پێویستیان بە تەوبەکردن نییە.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٧٠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چیرۆکی سامری باش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- پێت وایە کام لەم سێ کەسە دراوسێی ئەو پیاوە بووە کە کەوتووەتە دەستی دزەکان؟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شارەزای یاسا لە وەڵامدا وتی: ئەو کەسەی بەزەیی پێدا هاتەوە. عیسا پێی گوت: "بڕۆ و بە هەمان شێوە بیکە."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١٠: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کاتێکدا پیاوێک بە تەنیا دەڕۆیشت، چاوی بە دزەکان کەوت. جل و بەرگیان لێ سەندەوە و لێیان دا و ڕۆیشتن و نیوە مردوویان بەجێهێشت.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 بەڕێکەوت قەشەیەک لە ڕێگادا بینی، لە دیوەکەی تردا تێپەڕی. لێڤییەکیش هەروا.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لەناو ئەستێرەخانەکانی بەیتولمەقەدەسدا مەریەم و یوسف و عیسای کۆرپە هەبوون کە وەک پاشا هاتنە سەر زەوی.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سێیەم: بەڕێکەوت سامرییەک بینی. سامریەکان کەسانێک بوون کە جولەکەکان حەزیان لێ نەبوو.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بەڵام، سامریەکە بەزەیی پێیدا هاتەوە، بۆیە مامەڵەی لەگەڵ کرد و بە باشی ئاگاداری بوو.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فەرموویەتی: "گەلی خودا، لە هەر کاتێکدا، دەبێت دراوسێیەکی باش بن کە یارمەتی ئەو کەسانە بدات کە پێویستیانە."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قەشە و لێڤیەکان، لە ڕووکەشدا، لە خودا نزیک بوون، بەڵام کەسی دیکەیان خۆش نەدەویست.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سامرییەکە، لە ڕووکەشدا، وا دیار بوو لە خوداوە نزیک نەبوو، بەڵکو دراوسێیەکی باش بوو کە ئامادە بوو ئەوانی دیکەی خۆش بوێت.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هەروەها پێویستە ئەو کەسانە بین کە یارمەتی دراوسێکانمان بدەین کە پێویستیانە ئەگەر لە خودا نزیک بین.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ئەوانەین کە بەناچاری لە پێناو گوناهەکانماندا بمرین، هەروەک ئەوانەی دزیان لێ کراوە.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عیسا ئەو کەسەیە کە لەم دۆخە ترسناکە ڕزگاری کردین.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کاهین و لێڤی چییان کرد کاتێک پیاوێکیان بینی کە دزی لێکرابوو؟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دوعایان بۆ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چارەسەری برینەکانی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بردیان بۆ نەخۆشخانە.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لایەکی ترەوە بەلایدا تێپەڕین.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لە لایەکی ترەوە بەلایدا تێپەڕین.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- پێت وایە کام لەم سێ کەسە دراوسێی ئەو پیاوە بووە کە کەوتووەتە دەستی دزەکان؟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شارەزای یاسا لە وەڵامدا وتی: ئەو کەسەی بەزەیی پێدا هاتەوە. عیسا پێی گوت: "بڕۆ و بە هەمان شێوە بیکە."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١٠: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٧١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مێری و مارتا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4000"/>
              <a:t>بەڵام تەنها یەک شت پێویستە. مەریەم ئەوەی باشترە هەڵیبژاردووە و لێی وەرناگیرێت”.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١٠: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بانگهێشت کرا بۆ ماڵی مەریەم و مارتا.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پزیشکانی ڕۆژهەڵات ئەو زێڕ و بخور و میرەیان بەخشی بە عیسا کە وەک دیاری ئامادەیان کردبوو. “سوپاس بۆ عیسا کە هاتیت بۆ ئەم خاکە!”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کاتێکدا مارتا سەرقاڵی کارکردن بوو، مەریەم بە تامەزرۆییەوە گوێی لە عیسا گرت.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مارتا بیری لەوە کردەوە: "باوەڕ ناکەم مێری ڕێگەم بدات بە تەنیا کار بکەم کاتێک زۆر سەرقاڵیم".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مارتا سکاڵای لە عیسا کرد. "عیسا، تکایە با مەریەم بڕوات. کارێکی زۆرم هەیە کە بە تەنیا بیکەم."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وتی: "زۆر مەکە. مەریەم حەزی لە گوێگرتنە، بۆیە بەردەوام دەبێت لە گوێگرتن."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مارتا پێی وابوو کە دروست نییە مەریەم گوێ لە عیسا بگرێت لە کاتێکدا زۆر شتیان هەبوو بۆ ئەنجامدانی.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عیسا فێری کردبوون کە گوێگرتن لە عیسا لە هەموو شتێک بەنرخترە.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ئەو کاتەی بۆ گوێگرتن و فێربوونی کتێبی پیرۆز بەنرخترین کاتە بۆ ئێمە.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نابێت کاتمان لێ بێبەش بین بۆ گوێگرتن و فێربوون لە کتێبی پیرۆز.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ئەو کەسانەی خۆشدەوێت کە گوێیان لە قسەی خودا دەبێت.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مەریەم چی کرد لە کاتێکدا مارتا زۆر کار دەکرد؟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نوێژی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گوێی لە قسەی عیسا گرت.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 ژنە خەوتبوو.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 توندی یارمەتی مارتای دا.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گوێی لە قسەی عیسا گرت.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4000"/>
              <a:t>بەڵام تەنها یەک شت پێویستە. مەریەم ئەوەی باشترە هەڵیبژاردووە و لێی وەرناگیرێت”.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١٠: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کچێک بە ناوی مەریەم لە جەلیل لە ئیسرائیل دەژیا. دەستگیرانی گەنجێک بوو بە ناوی یوسف.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پزیشکەکان هاتبوون بۆ پەرستنی عیسا، پاشا، تەنانەت دوور لە ئیسرائیل.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پاشای ڕاستەقینەی مرۆڤەکانە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 سەرانسەری جیهاندا.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عیساش پاشای منە.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ژیانێکی پەرستن و شوێنکەوتنی عیسا بژین کە هەمیشە پاشایە.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شایەنی پەرستنی ئێمەیە.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کامیان عیسا وەک دیاری ڕۆژی لەدایک بوون وەری نەگرت؟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زێڕ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دوو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بخور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میر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کۆمپیوتەر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کۆمپیوتەر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ووشە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لە کاتی گەیشتنیان بۆ ماڵەکە، منداڵەکەیان لەگەڵ مەریەمی دایکیدا بینی و کڕنۆشیان دانا و پەرستشیان کرد. پاشان گەنجینەکانیان کردەوە و دیاری زێڕ و بخور و میریان پێشکەش کرد.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مەتا ٢:١١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نەخێر.</a:t>
            </a:r>
            <a:r xmlns:a="http://schemas.openxmlformats.org/drawingml/2006/main">
              <a:rPr lang="ckb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کۆرپە عیسا هەڵهات بۆ میسر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ڕۆیشتن، فریشتەیەکی یەزدان لە خەودا بۆ یوسف دەرکەوت. وتی: هەستە، منداڵەکە و دایکی ببە و هەڵبێن بۆ میسر، لەوێ بمێنەرەوە تا پێت بڵێم، چونکە هیرۆدس بڕیارە بەدوای منداڵەکەدا بگەڕێت تا بیکوژێت.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مەتا ٢:١٣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هیرۆدس، پاشای ئیسرائیل، هەواڵی لەدایکبوونی عیسای لە ڕێگەی جادووگەرەکانەوە بیست، پیلانی کوشتنی عیسایان دانا.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خودا کە هەموو پیلانەکەی هیرۆدسی دەزانی، لە خەودا وتی کە جادووگەرەکان لە هیرۆدس دوور بکەونەوە.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هەروەها یوسف هاوسەری مەریەم لە خەودا گوێی لە فریشتەیەک بوو کە دەیگوت: “هەڵهاتن بۆ میسر. هیرۆدس بڕیارە عیسا بکوژێت”.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لەگەڵ بیستنی ئەوە، یوسف مەریەم و عیسای کۆرپەی برد و لە هیرۆدسەوە هەڵهات بۆ میسر.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فریشتەیەک بۆ مەریەم دەرکەوت. - سڵاو، ئێوە کە زۆر ڕەزامەندیت! یەزدان لەگەڵتە.»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لەم نێوەندەدا هیرۆدس کە دەیزانی لەلایەن ساحیرەکانەوە فریو دراوە، فەرمانێکی ترسناکی دا کە هەموو کۆرپەکانی بەیتولمەقەدەس بکوژێت. عیسا دەبوو تا مردنی هیرۆدس لە میسر بمێنێتەوە.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شوانەکان و جادووگەرەکان زانیان عیسا کێیە.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هیرۆدس پاشا عیسای نەناسیەوە. جگە لەوەش بەهۆی تەماحی خۆیەوە گوناهی دڕندانەی ئەنجامدا بۆ ئەوەی هەوڵی کوشتنی عیسا بدات.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زۆر کەس لە جیهاندا هەن کە ڕەتیدەکەنەوە گوێیان لە عیسا بێت.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گوناهێکی زۆر گەورەیە.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ناتوانێت بە هێزی مرۆڤ بوەستێت.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 کوێ لە دەستی هیرۆدس ڕزگاری بوو؟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میسر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ئەمریکا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کۆریای باشوور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ئیسرائیل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میسر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ڕۆیشتن، فریشتەیەکی یەزدان لە خەودا بۆ یوسف دەرکەوت. وتی: هەستە، منداڵەکە و دایکی ببە و هەڵبێن بۆ میسر، لەوێ بمێنەرەوە تا پێت بڵێم، چونکە هیرۆدس بڕیارە بەدوای منداڵەکەدا بگەڕێت تا بیکوژێت.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مەتا ٢:١٣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٤٩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کوڕە عیسا لە پەرستگا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 بۆچی بەدوای مندا دەگەڕایت؟ ئەو پرسی. - نەتزانی دەبێت لە ماڵی باوکم بم؟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جەژنی پەسحدا، کاتێک عیسا تەمەنی ١٢ ساڵ بوو، لەگەڵ دایک و باوکی هاتنە پەرستگای ئۆرشەلیم.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ڕێگای گەڕانەوە بۆ ماڵەوە لە پەرستگای ئۆرشەلیم، یوسف و مەریەم نەیانتوانی عیسا بدۆزنەوە.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یوسف و مەریەم گەڕانەوە بۆ پەرستگای ئۆرشەلیم بۆ دۆزینەوەی عیسا.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مەریەم، تۆ کوڕێک لەدایک دەکەیت و دەبێت ناوی عیسای لێ بنێیت. ئەو لەم هەواڵە دەترسا.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"ئایا نەتزانی کە من لە ماڵی باوکمدام؟" عیسا لە پەرستگاکەدا گفتوگۆی لەگەڵ مامۆستایانی کتێبی پیرۆز دەکرد، هەموویان سەریان سوڕما لە حیکمەتی عیسا.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لەو کاتەوە کوڕەکە عیسا زیاتر خۆشەویستی لەگەڵ خودا و خەڵکدا بووە لەگەڵ گەشەکردنی حیکمەت و باڵای.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کوڕەکە لە تەمەنی گەنجیەوە دەیزانی کە کوڕی خودایە. وە لە دڵەوە ئامادەکاری بۆ ژیان وەک ڕزگارکەرێک.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هەرچەندە ئێمە گەنجین،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بە ڕوونی لەبیرمان بێت کە ئێمە منداڵی خوداین.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بۆیە پێویستە نیشانی خودا و خەڵک بدەین کە ئێمە وەک منداڵی خودا دەژین.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کوڕی خودایە، بەڵام نموونەی خۆبەزلزانین و گوێڕایەڵی بۆ دایک و باوکی جەستەیی داناوە.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عیسای ونبوو لە کوێ بوو؟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ەکە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توالێت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کۆشکدا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ەکە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پەرستگا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ماڵەوە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لە پەرستگادا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 بۆچی بەدوای مندا دەگەڕایت؟ ئەو پرسی. - نەتزانی دەبێت لە ماڵی باوکم بم؟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٥٠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مەعمودی عیسا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"دەنگێکی کەسێک کە لە بیابانەکاندا بانگ دەکات و دەڵێت: 'ڕێگا بۆ یەزدان ئامادە بکە، ڕێگای ڕاست بۆی دابنێ.'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4.و بەم شێوەیە یۆحەنا هات، لە ناوچەی بیابان مەعمودی دەدا و بانگەشەی مەعمودی تەوبەی دەکرد بۆ لێخۆشبوونی گوناهەکان.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تەمەنی سی ساڵ بوو، پیاوێکی نامۆ لە بیابان دەرکەوت کە جلی وشتری لەبەردا بوو و ملەوەن و هەنگوینی کێوی دەخوارد.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ناوی یۆحەنا بوو. داوای لە خەڵک کرد تەوبە بکەن و مەعمودیەت وەربگرن چونکە ڕزگارکەر دێت.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بەڵام، ئەو گوێڕایەڵی پەیامی خودا بوو. «من بەندەی یەزدانم. هەروەک تۆ وتت بۆ منیش بێت”.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'من لێرەم بۆ ئەوەی کەسێک ئامادە بکەم کە دوای من بێت!'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یۆحەنا خەریکی ئامادەکردنی ڕێگای عیسا 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هەروەها عیسا هات بۆ ئەوەی لەلایەن یۆحەنا مەعموودەوە مەعمودیەت وەربگرێت.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"سەیرکردن! بەرخی خودا، کە گوناهی جیهان دەبات!” یۆحەنا بە دەنگی بەرز عیسای ناساند.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لەلایەن یۆحەنا مەعمودی کرا، دەنگێک لە ئاسمانەکانەوە هات کە ڕۆحی پیرۆز وەک کۆترێک بەسەریدا دابەزی: “تۆ کوڕی منیت، کە خۆشم دەوێت؛ بە تۆ زۆر دڵخۆشم”.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یۆحەنا تەعمیدکەر خۆی بەرز نەکردەوە.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ژیانی خۆی تەرخان کرد بۆ ناساندنی عیسا بە تەواوی.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 بۆ کێ دەژیم؟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وەک یۆحەنای تەعمیدکەر، پێویستە ژیانێک بژین کە عیسا بەرز بکاتەوە و بناسێنێت نەک شانازی بە منەوە بکەین و بەرز بکەینەوە.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تاکە کوڕی خودایە.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چی لە ئاسمانەوە هاتە خوارەوە کاتێک عیسا مەعمودی وەرگرت؟؟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کەروێشک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ڕۆحی پیرۆز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هێستر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گۆچان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ڕۆحی پیرۆز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"دەنگێکی کەسێک کە لە بیابانەکاندا بانگ دەکات و دەڵێت: 'ڕێگا بۆ یەزدان ئامادە بکە، ڕێگای ڕاست بۆی دابنێ.'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4.و بەم شێوەیە یۆحەنا هات، لە ناوچەی بیابان مەعمودی دەدا و بانگەشەی مەعمودی تەوبەی دەکرد بۆ لێخۆشبوونی گوناهەکان.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٥١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لەلایەن شەیتانەوە تاقیکرایەوە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پێی گوت: شەیتان لە من دوور بکەوەرەوە، چونکە نووسراوە: یەزدانی پەروەردگارت بپەرستە و تەنها ئەو خزمەت بکە.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ئەوەی عیسا چل ڕۆژ بەڕۆژوو بوو و نوێژی کرد، شەیتان دەرکەوت و عیسای تاقیکردەوە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kb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بۆیە، هەرچەندە کچێنی بوو، بەڵام دووگیان بوو. ئەم منداڵە ناوی عیسایە. ئەو کوڕی خودایە کە لە داهاتوودا هەموو مرۆڤەکان لە گوناهەکانیان ڕزگار دەکات.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"ئایا تۆ برسیتە? بەم بەردە کێکی برنج دروست بکە و بیخۆ!” شەیتان یەکەم تاقیکردنەوەی ئەنجامدا. بەڵام عیسا بە قسەی خودا تاقیکردنەوەکەی شکست پێهێنا.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ئەوا لێرەوە باز بدە! ئەگەر تۆ کوڕی خودا بیت، نامریت”. شەیتان بۆ جاری دووەم لە لوتکەی پەرستگاکەدا عیسای تاقیکردەوە.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لەم کاتەدا عیسای بردە سەر شاخێکی زۆر بەرز و هەموو شانشینی جیهانی پیشانی عیسا دا و وتی: ئەگەر کڕنۆشم بۆ دابنێیت، هەموو ئەمانەت پێ دەدەم!” بەڵام عیسا تاقیکردنەوەی سێیەمی بە قسەی خودا ڕەتکردەوە.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عیسا هەموو تاقیکردنەوەکانی شەیتانی شکست پێهێنا. خودا لە عیسا ڕازی بوو کە بەسەر هەموو تاقیکردنەوەکاندا زاڵ بوو.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کوڕی خودا بوو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وەک ئێمەش لەلایەن شەیتانەوە تاقیکرایەوە.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بە قسەی خودا، عیسا بەسەر تاقیکردنەوەی شەیتاندا زاڵ بوو.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هێشتا شەیتان وەسوەسەمان بۆ دەکات.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وەک عیسا دەتوانین بە قسەی خودا بەسەر تاقیکردنەوەی شەیتاندا زاڵ بین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یارمەتیدەرمانە بۆ زاڵبوون بەسەر ئەو تاقیکردنەوانەدا کە ڕووبەڕوومان دەبێتەوە. وە ئەو کەسەیە کە لە هەموو ئەو تەحەددایانە تێدەگات کە ڕووبەڕوومان دەبێتەوە و یارمەتیمان دەدات بەسەریاندا زاڵ بین.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شەیتان چەند تاقیکردنەوەی بە عیسا داوە؟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یەک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سێ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سێ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پێی گوت: شەیتان لە من دوور بکەوەرەوە، چونکە نووسراوە: یەزدانی پەروەردگارت بپەرستە و تەنها ئەو خزمەت بکە.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٥٢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ئاو</a:t>
            </a:r>
            <a:r xmlns:a="http://schemas.openxmlformats.org/drawingml/2006/main">
              <a:rPr lang="ckb" altLang="en-US" sz="4400"/>
              <a:t> </a:t>
            </a:r>
            <a:r xmlns:a="http://schemas.openxmlformats.org/drawingml/2006/main">
              <a:rPr lang="ckb" altLang="ko-KR" sz="4400"/>
              <a:t>گۆڕدرا بۆ شەراب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ئەمەش یەکەم نیشانە موعجیزەئامێزەکانی بوو، عیسا لە کەنەی جەلیل ئەنجامیدا. بەم شێوەیە شکۆمەندی خۆی ئاشکرا کرد و شاگردەکانی باوەڕیان پێی هەبوو.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مەریەم ترسی ئەوەی هەبوو کوڕێکی هەبێت هەرچەندە هاوسەرگیری نەکردبوو.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بە ئیمان قسەی خودای وەرگرت و گوێڕایەڵی بوو.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لەوانەیە ترسمان هەبێت کاتێک باوەڕمان بە قسەی خودا هەیە و گوێڕایەڵی بین. بەڵام وەک دانپێدانانی مەریەم، دەبێ دان بەوەدا بنێین کە “لەمنیش بێت وەک ئەوەی تۆ وتت”.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ئاهەنگێکی هاوسەرگیری لە کانا لە جەلیل بەڕێوەچوو. هەروەها عیسا و شاگردەکانی بانگهێشت کرابوون بۆ ئاهەنگی هاوسەرگیرییەکە.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کێشەیەک هەبوو. شەرابەکە تەواو بووبوو. بەبێ شەراب ناتوانیت جەژنێک بخۆیت.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فەرمانی بە خزمەتکارەکانی ناو ماڵەکە کرد ئاو بخەنە ناو پەرداخەکەوە. خزمەتکارەکان ئەوەی داوای کردبوو کردیان.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ئەوە ئاوی ناو پەرداخەکە بە تام وەرگیرا. ئاوی ناو پەرداخەکە کرا بە شەرابێکی زۆر بە تام.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میوانەکان تامی شەرابەکەیان کرد و سەریان سوڕما. شەرابی بە تامتر لە جاری یەکەم پێشکەش کرا و بەهۆی موعجیزەی عیسا، جەژنەکە دەتوانێت ورووژێنەرتر بێت.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سەردەمی عیسادا، شەراب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جەژنەکەدا بە تەواوی پێویست بوو.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ئاوی کردە شەراب و ئەوەی پێویستی بوو بۆ جەژنەکە دابین کرد.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 ئێمە عیسا کەسێکی حەتمییە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وەک شەراب لە جەژنێکدا.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نیعمەتی عیسا لەبیر بکەین کە خۆی بە ئێمە بەخشی.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کێ</a:t>
            </a:r>
            <a:r xmlns:a="http://schemas.openxmlformats.org/drawingml/2006/main">
              <a:rPr altLang="en-US" lang="ckb" sz="3200"/>
              <a:t> </a:t>
            </a:r>
            <a:r xmlns:a="http://schemas.openxmlformats.org/drawingml/2006/main">
              <a:rPr altLang="ko-KR" lang="ckb" sz="3200"/>
              <a:t>بریتیە لە</a:t>
            </a:r>
            <a:r xmlns:a="http://schemas.openxmlformats.org/drawingml/2006/main">
              <a:rPr altLang="en-US" lang="ckb" sz="3200"/>
              <a:t> </a:t>
            </a:r>
            <a:r xmlns:a="http://schemas.openxmlformats.org/drawingml/2006/main">
              <a:rPr altLang="ko-KR" lang="ckb" sz="3200"/>
              <a:t>عیسا؟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خۆشی ئێمەیە، وەک شەرابی جەژنێک.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ئاوی کردە چی؟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شیر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ئاوی پرتەقاڵ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نان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شەراب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شەراب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ئەمەش یەکەم نیشانە موعجیزەئامێزەکانی بوو، عیسا لە کەنەی جەلیل ئەنجامیدا. بەم شێوەیە شکۆمەندی خۆی ئاشکرا کرد و شاگردەکانی باوەڕیان پێی هەبوو.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٥٣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نیکۆدیمۆس لە شەودا هاتە لای عیسا.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وەک ڕزگارکەرمان هاتە سەر زەوی.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وەڵامی دایەوە: ڕاستی پێتان دەڵێم، هیچ کەسێک ناتوانێت بچێتە ناو شانشینی خوداوە، مەگەر لە ئاو و ڕۆح لەدایک نەبێت.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پیاوێک هەبوو بە ناوی نیکۆدیمۆس مامۆستای ئیسرائیل بوو.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هات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پرسیارکردن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شەو.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«چۆن دەتوانم بچمە ناو شانشینی خودا؟»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ئەگەر لەدایک نەبوویتەوە، ناتوانی بچیتە ناو شانشینی خوداوە. عیسا وەڵامی دایەوە.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تێنەگەیشت کە دەبێت دووبارە لەدایک بێتەوە. - ئایا دەچمەوە ناو سکی دایکم و جارێکی تر بێمە دەرەوە؟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- ڕۆح، نەک جەستە، دەبێت دووبارە لەدایک بێتەوە. واتە: مرۆڤ دەتوانێت بە ئاو و ڕۆحی پیرۆز لەدایک بێتەوە. عیسا وەڵامی دایەوە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پێویستە باوەڕت پێم هەبێت و ڕزگارت بێت. عیسا نهێنی لەدایکبوونەوەی بە نیکۆدیمۆسی وت.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باوەڕت بە عیسا هەیە،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ڕۆحت لەدایک دەبێتەوە.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ئەوانەی باوەڕیان بە عیسا هەیە دووبارە لەدایک دەبنەوە و تۆش دەبیتە...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ڕقت لە گوناه بێت و خودا خۆش بوێت.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ئایا تۆ لەدایک بوویتەوە؟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باوەڕمان بە عیسا هەیە و لەدایک دەبینەوە. بۆیە دەبێت ئەوەمان لەبیربێت کە ئێمە مرۆڤی جیاوازین لە دونیا.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ئەو کەسەیە کە ئەوانەی باوەڕیان پێی هەیە ڕاستودروست دەکات و لەدایک دەبنەوە.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چی وامان لێدەکات دووبارە لەدایک ببینەوە؟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لەگەڵ ئاو و ڕۆح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لەگەڵ ڕۆن و ئاگر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 فرمێسک و گۆرانی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لەگەڵ نوێژ و عیبادەت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لەگەڵ ئاو و ڕۆح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وەڵامی دایەوە: ڕاستی پێتان دەڵێم، هیچ کەسێک ناتوانێت بچێتە ناو شانشینی خوداوە، مەگەر لە ئاو و ڕۆح لەدایک نەبێت.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